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card&#10;&#10;AI-generated content may be incorrect.">
            <a:extLst>
              <a:ext uri="{FF2B5EF4-FFF2-40B4-BE49-F238E27FC236}">
                <a16:creationId xmlns:a16="http://schemas.microsoft.com/office/drawing/2014/main" id="{DA0DE11B-A42A-26FA-56FA-6DD7026E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F8049A5B-B7FB-7BAD-C41C-90768687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card&#10;&#10;AI-generated content may be incorrect.">
            <a:extLst>
              <a:ext uri="{FF2B5EF4-FFF2-40B4-BE49-F238E27FC236}">
                <a16:creationId xmlns:a16="http://schemas.microsoft.com/office/drawing/2014/main" id="{4141286B-EF43-31C1-5C62-613BA65A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hite card&#10;&#10;AI-generated content may be incorrect.">
            <a:extLst>
              <a:ext uri="{FF2B5EF4-FFF2-40B4-BE49-F238E27FC236}">
                <a16:creationId xmlns:a16="http://schemas.microsoft.com/office/drawing/2014/main" id="{570A3DD1-775C-3F67-A47F-510D3D3D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75</cp:revision>
  <dcterms:created xsi:type="dcterms:W3CDTF">2017-10-04T18:30:35Z</dcterms:created>
  <dcterms:modified xsi:type="dcterms:W3CDTF">2025-10-16T18:32:03Z</dcterms:modified>
</cp:coreProperties>
</file>